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9E27-3983-40A2-9801-44E4CC7D7B4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EA723-1825-4E61-88C8-1BCF822BB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Geography Review</a:t>
            </a:r>
            <a:endParaRPr lang="en-US" dirty="0">
              <a:latin typeface="CK Hand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848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K Handprint" pitchFamily="2" charset="0"/>
              </a:rPr>
              <a:t>Do you know all of the landforms?</a:t>
            </a:r>
            <a:endParaRPr lang="en-US" sz="3600" dirty="0">
              <a:latin typeface="CK Hand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5842" name="Picture 2" descr="http://4.bp.blogspot.com/-6CnCMHLuy-w/UAUjIfcZAmI/AAAAAAAACVE/VwuTxqrAsWs/s1600/Lake%2BDistr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828800"/>
            <a:ext cx="6474125" cy="43434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6200" y="36576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l</a:t>
            </a:r>
            <a:r>
              <a:rPr lang="en-US" sz="7200" dirty="0" smtClean="0">
                <a:latin typeface="CK Handprint" pitchFamily="2" charset="0"/>
              </a:rPr>
              <a:t>ake-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an inland body of water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1752600"/>
            <a:ext cx="3581400" cy="2971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6866" name="Picture 2" descr="http://1.bp.blogspot.com/-1flYem4kgZs/T3ALhyL8oKI/AAAAAAAAA7o/VTlsaJ9T9jc/s1600/ham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19800" cy="451485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27432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p</a:t>
            </a:r>
            <a:r>
              <a:rPr lang="en-US" sz="7200" dirty="0" smtClean="0">
                <a:latin typeface="CK Handprint" pitchFamily="2" charset="0"/>
              </a:rPr>
              <a:t>lateau-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land that is high and flat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on top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1752600"/>
            <a:ext cx="35052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7890" name="Picture 2" descr="http://vermontstudy.pbworks.com/f/1304443839/300px-Tributa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6400800" cy="42672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1981200"/>
            <a:ext cx="57531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t</a:t>
            </a:r>
            <a:r>
              <a:rPr lang="en-US" sz="7200" dirty="0" smtClean="0">
                <a:latin typeface="CK Handprint" pitchFamily="2" charset="0"/>
              </a:rPr>
              <a:t>ributary-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stream flowing into a larger body of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water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1752600"/>
            <a:ext cx="3581400" cy="2895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8914" name="Picture 2" descr="http://upload.wikimedia.org/wikipedia/commons/thumb/6/65/Fixed_gulf_map.png/300px-Fixed_gulf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5562600" cy="4542792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29100" y="32766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g</a:t>
            </a:r>
            <a:r>
              <a:rPr lang="en-US" sz="7200" dirty="0" smtClean="0">
                <a:latin typeface="CK Handprint" pitchFamily="2" charset="0"/>
              </a:rPr>
              <a:t>ulf-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large body of salt water that is partly enclosed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by land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1752600"/>
            <a:ext cx="23622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9938" name="Picture 2" descr="http://upload.wikimedia.org/wikipedia/commons/thumb/c/cf/Strait_of_gibraltar.jpg/220px-Strait_of_gibr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4495800" cy="465928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29100" y="19050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strait-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narrow body of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water that connects 2 larger bodies of water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1752600"/>
            <a:ext cx="1828800" cy="3276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99294" cy="1461247"/>
          </a:xfrm>
        </p:spPr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1026" name="Picture 2" descr="File:Pm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6029325" cy="307657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533400" y="1752600"/>
            <a:ext cx="2819400" cy="2362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1524000"/>
            <a:ext cx="7543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ts val="1800"/>
              </a:spcBef>
              <a:buFont typeface="Wingdings" pitchFamily="2" charset="2"/>
              <a:buChar char=""/>
              <a:defRPr/>
            </a:pPr>
            <a:r>
              <a:rPr lang="en-US" sz="7200" dirty="0" smtClean="0">
                <a:latin typeface="CK Handprint" pitchFamily="2" charset="0"/>
              </a:rPr>
              <a:t>Isthmus- </a:t>
            </a:r>
            <a:r>
              <a:rPr lang="en-US" sz="3200" dirty="0" smtClean="0">
                <a:latin typeface="CK Handprint" pitchFamily="2" charset="0"/>
              </a:rPr>
              <a:t>a narrow strip of land, bordered on both sides by water, connecting two larger bodies of 						land</a:t>
            </a:r>
            <a:r>
              <a:rPr lang="en-US" sz="7200" dirty="0" smtClean="0">
                <a:latin typeface="CK Handprint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486400" y="1981200"/>
            <a:ext cx="312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The Great Plains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2743200"/>
            <a:ext cx="12192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752600"/>
            <a:ext cx="3886200" cy="2133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1986" name="Picture 2" descr="http://images.yourdictionary.com/images/main/A4cont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4886325" cy="5410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533400" y="1752600"/>
            <a:ext cx="3962400" cy="1905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800600" y="1981200"/>
            <a:ext cx="4343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5400" dirty="0" smtClean="0">
                <a:solidFill>
                  <a:schemeClr val="bg1"/>
                </a:solidFill>
                <a:latin typeface="CK Handprint" pitchFamily="2" charset="0"/>
              </a:rPr>
              <a:t>The Continental Divide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200400"/>
            <a:ext cx="312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The Atlantic Coastal Plain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752600"/>
            <a:ext cx="6400800" cy="2438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307016" y="2433711"/>
            <a:ext cx="1247335" cy="2579076"/>
          </a:xfrm>
          <a:custGeom>
            <a:avLst/>
            <a:gdLst>
              <a:gd name="connsiteX0" fmla="*/ 1247335 w 1247335"/>
              <a:gd name="connsiteY0" fmla="*/ 0 h 2579076"/>
              <a:gd name="connsiteX1" fmla="*/ 923778 w 1247335"/>
              <a:gd name="connsiteY1" fmla="*/ 393895 h 2579076"/>
              <a:gd name="connsiteX2" fmla="*/ 923778 w 1247335"/>
              <a:gd name="connsiteY2" fmla="*/ 393895 h 2579076"/>
              <a:gd name="connsiteX3" fmla="*/ 1092590 w 1247335"/>
              <a:gd name="connsiteY3" fmla="*/ 576775 h 2579076"/>
              <a:gd name="connsiteX4" fmla="*/ 1092590 w 1247335"/>
              <a:gd name="connsiteY4" fmla="*/ 590843 h 2579076"/>
              <a:gd name="connsiteX5" fmla="*/ 712762 w 1247335"/>
              <a:gd name="connsiteY5" fmla="*/ 956603 h 2579076"/>
              <a:gd name="connsiteX6" fmla="*/ 712762 w 1247335"/>
              <a:gd name="connsiteY6" fmla="*/ 956603 h 2579076"/>
              <a:gd name="connsiteX7" fmla="*/ 670559 w 1247335"/>
              <a:gd name="connsiteY7" fmla="*/ 1575581 h 2579076"/>
              <a:gd name="connsiteX8" fmla="*/ 754966 w 1247335"/>
              <a:gd name="connsiteY8" fmla="*/ 1674055 h 2579076"/>
              <a:gd name="connsiteX9" fmla="*/ 754966 w 1247335"/>
              <a:gd name="connsiteY9" fmla="*/ 1674055 h 2579076"/>
              <a:gd name="connsiteX10" fmla="*/ 107852 w 1247335"/>
              <a:gd name="connsiteY10" fmla="*/ 2447778 h 2579076"/>
              <a:gd name="connsiteX11" fmla="*/ 107852 w 1247335"/>
              <a:gd name="connsiteY11" fmla="*/ 2461846 h 2579076"/>
              <a:gd name="connsiteX12" fmla="*/ 107852 w 1247335"/>
              <a:gd name="connsiteY12" fmla="*/ 2447778 h 257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7335" h="2579076">
                <a:moveTo>
                  <a:pt x="1247335" y="0"/>
                </a:moveTo>
                <a:lnTo>
                  <a:pt x="923778" y="393895"/>
                </a:lnTo>
                <a:lnTo>
                  <a:pt x="923778" y="393895"/>
                </a:lnTo>
                <a:cubicBezTo>
                  <a:pt x="951913" y="424375"/>
                  <a:pt x="1064455" y="543950"/>
                  <a:pt x="1092590" y="576775"/>
                </a:cubicBezTo>
                <a:cubicBezTo>
                  <a:pt x="1120725" y="609600"/>
                  <a:pt x="1155895" y="527538"/>
                  <a:pt x="1092590" y="590843"/>
                </a:cubicBezTo>
                <a:cubicBezTo>
                  <a:pt x="1029285" y="654148"/>
                  <a:pt x="712762" y="956603"/>
                  <a:pt x="712762" y="956603"/>
                </a:cubicBezTo>
                <a:lnTo>
                  <a:pt x="712762" y="956603"/>
                </a:lnTo>
                <a:cubicBezTo>
                  <a:pt x="705728" y="1059766"/>
                  <a:pt x="663525" y="1456006"/>
                  <a:pt x="670559" y="1575581"/>
                </a:cubicBezTo>
                <a:cubicBezTo>
                  <a:pt x="677593" y="1695156"/>
                  <a:pt x="754966" y="1674055"/>
                  <a:pt x="754966" y="1674055"/>
                </a:cubicBezTo>
                <a:lnTo>
                  <a:pt x="754966" y="1674055"/>
                </a:lnTo>
                <a:lnTo>
                  <a:pt x="107852" y="2447778"/>
                </a:lnTo>
                <a:cubicBezTo>
                  <a:pt x="0" y="2579076"/>
                  <a:pt x="107852" y="2461846"/>
                  <a:pt x="107852" y="2461846"/>
                </a:cubicBezTo>
                <a:lnTo>
                  <a:pt x="107852" y="2447778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5058" name="Picture 2" descr="http://t1.gstatic.com/images?q=tbn:ANd9GcQ_uyaStAeCAtU5aj6JDWNckNg4VJ7MNe_Z_ZWyrknh030thNhJj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1524000"/>
            <a:ext cx="5042019" cy="4572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533400" y="1752600"/>
            <a:ext cx="3962400" cy="1981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3200400"/>
            <a:ext cx="312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solidFill>
                  <a:schemeClr val="bg1"/>
                </a:solidFill>
                <a:latin typeface="CK Handprint" pitchFamily="2" charset="0"/>
              </a:rPr>
              <a:t>The Great Basin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3581400"/>
            <a:ext cx="762000" cy="762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" name="Picture 2" descr="https://encrypted-tbn3.google.com/images?q=tbn:ANd9GcQiM_bQ_gj4sNmAnI_6ILGgiCnoE89ug13FwTbfjFqjSqC_Rh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05600" cy="44622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533400" y="1752600"/>
            <a:ext cx="3200400" cy="2133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2590800"/>
            <a:ext cx="43815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i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sland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-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a body of land surrounded by water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2286000"/>
            <a:ext cx="312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Death Valley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3962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1600200" cy="2362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3352800"/>
            <a:ext cx="4267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St. Lawrence River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61722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583680" y="2560320"/>
            <a:ext cx="492369" cy="295422"/>
          </a:xfrm>
          <a:custGeom>
            <a:avLst/>
            <a:gdLst>
              <a:gd name="connsiteX0" fmla="*/ 0 w 492369"/>
              <a:gd name="connsiteY0" fmla="*/ 295422 h 295422"/>
              <a:gd name="connsiteX1" fmla="*/ 211015 w 492369"/>
              <a:gd name="connsiteY1" fmla="*/ 98474 h 295422"/>
              <a:gd name="connsiteX2" fmla="*/ 211015 w 492369"/>
              <a:gd name="connsiteY2" fmla="*/ 98474 h 295422"/>
              <a:gd name="connsiteX3" fmla="*/ 492369 w 492369"/>
              <a:gd name="connsiteY3" fmla="*/ 0 h 295422"/>
              <a:gd name="connsiteX4" fmla="*/ 492369 w 492369"/>
              <a:gd name="connsiteY4" fmla="*/ 0 h 2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69" h="295422">
                <a:moveTo>
                  <a:pt x="0" y="295422"/>
                </a:moveTo>
                <a:lnTo>
                  <a:pt x="211015" y="98474"/>
                </a:lnTo>
                <a:lnTo>
                  <a:pt x="211015" y="98474"/>
                </a:lnTo>
                <a:lnTo>
                  <a:pt x="492369" y="0"/>
                </a:lnTo>
                <a:lnTo>
                  <a:pt x="492369" y="0"/>
                </a:lnTo>
              </a:path>
            </a:pathLst>
          </a:cu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61982" y="2222695"/>
            <a:ext cx="14067" cy="323557"/>
          </a:xfrm>
          <a:custGeom>
            <a:avLst/>
            <a:gdLst>
              <a:gd name="connsiteX0" fmla="*/ 14067 w 14067"/>
              <a:gd name="connsiteY0" fmla="*/ 323557 h 323557"/>
              <a:gd name="connsiteX1" fmla="*/ 0 w 14067"/>
              <a:gd name="connsiteY1" fmla="*/ 0 h 323557"/>
              <a:gd name="connsiteX2" fmla="*/ 0 w 14067"/>
              <a:gd name="connsiteY2" fmla="*/ 0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" h="323557">
                <a:moveTo>
                  <a:pt x="14067" y="32355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1752600"/>
            <a:ext cx="4267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Gulf of Mexico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4953000" cy="3962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are these bodies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3581400"/>
            <a:ext cx="4267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Great Lakes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5029200" cy="1447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99294" cy="1461247"/>
          </a:xfrm>
        </p:spPr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are the names of the 5 Great Lakes?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40964" name="Picture 4" descr="http://jan.ucc.nau.edu/~alew/maps/uslndf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290254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2362200"/>
            <a:ext cx="4267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4000" dirty="0" smtClean="0">
                <a:latin typeface="CK Handprint" pitchFamily="2" charset="0"/>
              </a:rPr>
              <a:t>H- Huron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O- Ontario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4000" dirty="0" smtClean="0">
                <a:latin typeface="CK Handprint" pitchFamily="2" charset="0"/>
              </a:rPr>
              <a:t>M- Michigan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E-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Erie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4000" baseline="0" dirty="0" smtClean="0">
                <a:latin typeface="CK Handprint" pitchFamily="2" charset="0"/>
              </a:rPr>
              <a:t>S-</a:t>
            </a:r>
            <a:r>
              <a:rPr lang="en-US" sz="4000" dirty="0" smtClean="0">
                <a:latin typeface="CK Handprint" pitchFamily="2" charset="0"/>
              </a:rPr>
              <a:t> Superior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5029200" cy="1447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99294" cy="3621741"/>
          </a:xfrm>
        </p:spPr>
        <p:txBody>
          <a:bodyPr/>
          <a:lstStyle/>
          <a:p>
            <a:r>
              <a:rPr lang="en-US" sz="7200" dirty="0" smtClean="0">
                <a:latin typeface="CK Handprint" pitchFamily="2" charset="0"/>
              </a:rPr>
              <a:t>GREAT!  You know your landforms!</a:t>
            </a:r>
            <a:endParaRPr lang="en-US" sz="7200" dirty="0">
              <a:latin typeface="CK Hand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27652" name="Picture 4" descr="http://library.thinkquest.org/J002719/PICTURES/earth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843589" cy="3429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2590800"/>
            <a:ext cx="52197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c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ontinent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one of 7 great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land masses on Earth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1828800"/>
            <a:ext cx="2362200" cy="1371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27650" name="Picture 2" descr="http://upload.wikimedia.org/wikipedia/commons/thumb/e/ec/Hanauma_Bay.JPG/360px-Hanauma_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67400" cy="440055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95800" y="2590800"/>
            <a:ext cx="43815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b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ay-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body of water that extends into land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3400" y="1752600"/>
            <a:ext cx="3200400" cy="2133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0722" name="Picture 2" descr="irish walking holi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165799" cy="40386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62400" y="25908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peninsula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body of land surrounded by water on 3 sides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1752600"/>
            <a:ext cx="2514600" cy="1981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1746" name="Picture 2" descr="http://2.bp.blogspot.com/-nnyYJZk7wWg/T-JK9Mx1B1I/AAAAAAAAAdw/ezgmYXLpCXI/s1600/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010400" cy="454507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25908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r</a:t>
            </a:r>
            <a:r>
              <a:rPr lang="en-US" sz="7200" dirty="0" smtClean="0">
                <a:latin typeface="CK Handprint" pitchFamily="2" charset="0"/>
              </a:rPr>
              <a:t>iver-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body of water that flows through land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1752600"/>
            <a:ext cx="365760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2770" name="Picture 2" descr="http://nisley.mesa.k12.co.us/students/images/HighPlainsSpringB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705600" cy="50292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25908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p</a:t>
            </a:r>
            <a:r>
              <a:rPr lang="en-US" sz="7200" dirty="0" smtClean="0">
                <a:latin typeface="CK Handprint" pitchFamily="2" charset="0"/>
              </a:rPr>
              <a:t>lains-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large, low area of flat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 or rolling land with few trees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1752600"/>
            <a:ext cx="3200400" cy="3581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body of water?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3794" name="Picture 2" descr="http://www.allabouthappylife.com/wallpaper/widescreen_wallpapers/blue_water/blue_sky_blue_ocean-dsc05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6934200" cy="433387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25908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 smtClean="0">
                <a:latin typeface="CK Handprint" pitchFamily="2" charset="0"/>
              </a:rPr>
              <a:t>Ocean-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body of salt water that covers most of Earth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1752600"/>
            <a:ext cx="3200400" cy="3581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K Handprint" pitchFamily="2" charset="0"/>
              </a:rPr>
              <a:t>What is this landform?</a:t>
            </a:r>
            <a:endParaRPr lang="en-US" dirty="0">
              <a:latin typeface="CK Handprint" pitchFamily="2" charset="0"/>
            </a:endParaRPr>
          </a:p>
        </p:txBody>
      </p:sp>
      <p:pic>
        <p:nvPicPr>
          <p:cNvPr id="34818" name="Picture 2" descr="http://htmlhelp.com/~liam/Oregon/Coast/Florence/coa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2590800"/>
            <a:ext cx="49149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"/>
              <a:tabLst/>
              <a:defRPr/>
            </a:pPr>
            <a:r>
              <a:rPr lang="en-US" sz="7200" dirty="0">
                <a:latin typeface="CK Handprint" pitchFamily="2" charset="0"/>
              </a:rPr>
              <a:t>c</a:t>
            </a:r>
            <a:r>
              <a:rPr lang="en-US" sz="7200" dirty="0" smtClean="0">
                <a:latin typeface="CK Handprint" pitchFamily="2" charset="0"/>
              </a:rPr>
              <a:t>oast-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Handprint" pitchFamily="2" charset="0"/>
                <a:ea typeface="+mn-ea"/>
                <a:cs typeface="+mn-cs"/>
              </a:rPr>
              <a:t>a rocky or sandy edge along a body of water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K Handprint" pitchFamily="2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3400" y="1752600"/>
            <a:ext cx="4191000" cy="3581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104</TotalTime>
  <Words>337</Words>
  <Application>Microsoft Office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Fresh</vt:lpstr>
      <vt:lpstr>Geography Review</vt:lpstr>
      <vt:lpstr>What is this landform?</vt:lpstr>
      <vt:lpstr>What is this landform?</vt:lpstr>
      <vt:lpstr>What is this body of water?</vt:lpstr>
      <vt:lpstr>What is this landform?</vt:lpstr>
      <vt:lpstr>What is this body of water?</vt:lpstr>
      <vt:lpstr>What is this landform?</vt:lpstr>
      <vt:lpstr>What is this body of water?</vt:lpstr>
      <vt:lpstr>What is this landform?</vt:lpstr>
      <vt:lpstr>What is this landform?</vt:lpstr>
      <vt:lpstr>What is this landform?</vt:lpstr>
      <vt:lpstr>What is this body of water?</vt:lpstr>
      <vt:lpstr>What is this body of water?</vt:lpstr>
      <vt:lpstr>What is this body of water?</vt:lpstr>
      <vt:lpstr>What is this landform?</vt:lpstr>
      <vt:lpstr>What is this landform?</vt:lpstr>
      <vt:lpstr>What is this landform?</vt:lpstr>
      <vt:lpstr>What is this landform?</vt:lpstr>
      <vt:lpstr>What is this landform?</vt:lpstr>
      <vt:lpstr>What is this landform?</vt:lpstr>
      <vt:lpstr>What is this body of water?</vt:lpstr>
      <vt:lpstr>What is this landform?</vt:lpstr>
      <vt:lpstr>What are these bodies of water?</vt:lpstr>
      <vt:lpstr>What are the names of the 5 Great Lakes?</vt:lpstr>
      <vt:lpstr>GREAT!  You know your landforms!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Review</dc:title>
  <dc:creator>Amanda</dc:creator>
  <cp:lastModifiedBy>Totten, Kelley</cp:lastModifiedBy>
  <cp:revision>14</cp:revision>
  <dcterms:created xsi:type="dcterms:W3CDTF">2012-08-25T17:00:18Z</dcterms:created>
  <dcterms:modified xsi:type="dcterms:W3CDTF">2013-08-13T23:41:13Z</dcterms:modified>
</cp:coreProperties>
</file>