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0" y="73025"/>
            <a:ext cx="5410200" cy="305117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oudy Stout" pitchFamily="18" charset="0"/>
              </a:rPr>
              <a:t>The </a:t>
            </a:r>
            <a:br>
              <a:rPr lang="en-US" sz="3200" dirty="0" smtClean="0">
                <a:latin typeface="Goudy Stout" pitchFamily="18" charset="0"/>
              </a:rPr>
            </a:br>
            <a:r>
              <a:rPr lang="en-US" sz="3200" dirty="0" smtClean="0">
                <a:latin typeface="Goudy Stout" pitchFamily="18" charset="0"/>
              </a:rPr>
              <a:t>New England Colonies</a:t>
            </a:r>
            <a:endParaRPr lang="en-US" sz="3200" dirty="0">
              <a:latin typeface="Goudy Stout" pitchFamily="18" charset="0"/>
            </a:endParaRPr>
          </a:p>
        </p:txBody>
      </p:sp>
      <p:pic>
        <p:nvPicPr>
          <p:cNvPr id="103425" name="Picture 1" descr="http://colonial.phillipmartin.info/colonial_new_england_stat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838200"/>
            <a:ext cx="6172200" cy="5267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Goudy Stout" pitchFamily="18" charset="0"/>
              </a:rPr>
              <a:t>New England- Colonies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Massachusetts</a:t>
            </a:r>
          </a:p>
          <a:p>
            <a:r>
              <a:rPr lang="en-US" sz="4800" dirty="0" smtClean="0"/>
              <a:t>Connecticut</a:t>
            </a:r>
          </a:p>
          <a:p>
            <a:r>
              <a:rPr lang="en-US" sz="4800" dirty="0" smtClean="0"/>
              <a:t>New Hampshire</a:t>
            </a:r>
          </a:p>
          <a:p>
            <a:r>
              <a:rPr lang="en-US" sz="4800" dirty="0" smtClean="0"/>
              <a:t>Rhode Island</a:t>
            </a:r>
            <a:endParaRPr lang="en-US" sz="4800" dirty="0"/>
          </a:p>
        </p:txBody>
      </p:sp>
      <p:pic>
        <p:nvPicPr>
          <p:cNvPr id="119810" name="Picture 2" descr="http://13coloniesproject.wikispaces.com/file/view/englandcolon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24000"/>
            <a:ext cx="3667125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Goudy Stout" pitchFamily="18" charset="0"/>
              </a:rPr>
              <a:t>New England- </a:t>
            </a:r>
            <a:r>
              <a:rPr lang="en-US" sz="4000" dirty="0" err="1" smtClean="0">
                <a:latin typeface="Goudy Stout" pitchFamily="18" charset="0"/>
              </a:rPr>
              <a:t>Geogrpahy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Atlantic Coast</a:t>
            </a:r>
          </a:p>
          <a:p>
            <a:pPr lvl="1"/>
            <a:r>
              <a:rPr lang="en-US" sz="2600" dirty="0" smtClean="0"/>
              <a:t>Most lived near the coast to make it easier to get to ships for trade</a:t>
            </a:r>
          </a:p>
          <a:p>
            <a:r>
              <a:rPr lang="en-US" sz="3200" dirty="0" smtClean="0"/>
              <a:t>Rivers</a:t>
            </a:r>
          </a:p>
          <a:p>
            <a:pPr lvl="1"/>
            <a:r>
              <a:rPr lang="en-US" sz="2600" dirty="0" smtClean="0"/>
              <a:t>The logging industry used rivers to help move logs to coastal towns</a:t>
            </a:r>
          </a:p>
          <a:p>
            <a:r>
              <a:rPr lang="en-US" sz="3200" dirty="0" smtClean="0"/>
              <a:t>Rocky soil</a:t>
            </a:r>
          </a:p>
          <a:p>
            <a:pPr lvl="1"/>
            <a:r>
              <a:rPr lang="en-US" sz="2600" dirty="0" smtClean="0"/>
              <a:t>Colonists left to find better farmland- Connecticut River Valley</a:t>
            </a:r>
          </a:p>
          <a:p>
            <a:r>
              <a:rPr lang="en-US" sz="3200" dirty="0" smtClean="0"/>
              <a:t>Cold harsh winters</a:t>
            </a:r>
          </a:p>
          <a:p>
            <a:pPr algn="ctr">
              <a:buNone/>
            </a:pPr>
            <a:r>
              <a:rPr lang="en-US" sz="3200" dirty="0" smtClean="0"/>
              <a:t>*the winters and soil made farming difficult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Goudy Stout" pitchFamily="18" charset="0"/>
              </a:rPr>
              <a:t>New England- People 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Puritans-</a:t>
            </a:r>
          </a:p>
          <a:p>
            <a:pPr lvl="1"/>
            <a:r>
              <a:rPr lang="en-US" sz="2800" dirty="0" smtClean="0"/>
              <a:t>Strict religious beliefs</a:t>
            </a:r>
          </a:p>
          <a:p>
            <a:pPr lvl="1"/>
            <a:r>
              <a:rPr lang="en-US" sz="2800" dirty="0" smtClean="0"/>
              <a:t>Lives revolved around </a:t>
            </a:r>
          </a:p>
          <a:p>
            <a:pPr lvl="1">
              <a:buNone/>
            </a:pPr>
            <a:r>
              <a:rPr lang="en-US" sz="2800" dirty="0" smtClean="0"/>
              <a:t>   work and prayer</a:t>
            </a:r>
          </a:p>
          <a:p>
            <a:pPr lvl="1"/>
            <a:r>
              <a:rPr lang="en-US" sz="2800" dirty="0" smtClean="0"/>
              <a:t>Fun and games were a waste of time </a:t>
            </a:r>
          </a:p>
          <a:p>
            <a:r>
              <a:rPr lang="en-US" sz="3200" dirty="0" smtClean="0"/>
              <a:t>Religious services were held in the Meeting House</a:t>
            </a:r>
          </a:p>
          <a:p>
            <a:pPr lvl="1"/>
            <a:r>
              <a:rPr lang="en-US" sz="2800" dirty="0" smtClean="0"/>
              <a:t>Meeting house- simple house without paintings, stained glass windows, or statues</a:t>
            </a:r>
          </a:p>
          <a:p>
            <a:r>
              <a:rPr lang="en-US" sz="3200" dirty="0" smtClean="0"/>
              <a:t>Voting- only allowed for free, white men who owned property</a:t>
            </a:r>
          </a:p>
        </p:txBody>
      </p:sp>
      <p:pic>
        <p:nvPicPr>
          <p:cNvPr id="106498" name="Picture 2" descr="http://ushistoryimages.com/images/new-england-colonies/fullsize/new-england-colonie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85800"/>
            <a:ext cx="3810000" cy="258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Goudy Stout" pitchFamily="18" charset="0"/>
              </a:rPr>
              <a:t>New England- School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School was important to the Puritans because they</a:t>
            </a:r>
          </a:p>
          <a:p>
            <a:pPr>
              <a:buNone/>
            </a:pPr>
            <a:r>
              <a:rPr lang="en-US" dirty="0" smtClean="0"/>
              <a:t>    believed everyone should read the Bible.</a:t>
            </a:r>
          </a:p>
          <a:p>
            <a:r>
              <a:rPr lang="en-US" dirty="0" smtClean="0"/>
              <a:t>At first, children were taught at home.  Then many </a:t>
            </a:r>
          </a:p>
          <a:p>
            <a:pPr>
              <a:buNone/>
            </a:pPr>
            <a:r>
              <a:rPr lang="en-US" dirty="0" smtClean="0"/>
              <a:t>    colonies passed a law that towns with 50 families </a:t>
            </a:r>
          </a:p>
          <a:p>
            <a:pPr>
              <a:buNone/>
            </a:pPr>
            <a:r>
              <a:rPr lang="en-US" dirty="0" smtClean="0"/>
              <a:t>    or more should have a school.</a:t>
            </a:r>
          </a:p>
          <a:p>
            <a:r>
              <a:rPr lang="en-US" dirty="0" smtClean="0"/>
              <a:t>Schools were one room houses and the teachers were very   strict.</a:t>
            </a:r>
          </a:p>
          <a:p>
            <a:r>
              <a:rPr lang="en-US" dirty="0" smtClean="0"/>
              <a:t>There were no books or ink for paper because it was very costly.  Students studied with a Hornbook, a piece of paper attached to a paddle-shaped frame that showed the alphabet.</a:t>
            </a:r>
          </a:p>
          <a:p>
            <a:r>
              <a:rPr lang="en-US" dirty="0" smtClean="0"/>
              <a:t>Children did not go to school for long because they were needed for work.</a:t>
            </a:r>
          </a:p>
          <a:p>
            <a:r>
              <a:rPr lang="en-US" dirty="0" smtClean="0"/>
              <a:t>Some boys continued their education.  In </a:t>
            </a:r>
          </a:p>
          <a:p>
            <a:pPr>
              <a:buNone/>
            </a:pPr>
            <a:r>
              <a:rPr lang="en-US" dirty="0" smtClean="0"/>
              <a:t>    1636 the Puritans found Harvard College, now</a:t>
            </a:r>
          </a:p>
          <a:p>
            <a:pPr>
              <a:buNone/>
            </a:pPr>
            <a:r>
              <a:rPr lang="en-US" dirty="0" smtClean="0"/>
              <a:t>    Harvard University, to train ministers.</a:t>
            </a:r>
            <a:endParaRPr lang="en-US" dirty="0"/>
          </a:p>
        </p:txBody>
      </p:sp>
      <p:pic>
        <p:nvPicPr>
          <p:cNvPr id="120834" name="Picture 2" descr="http://www.iupui.edu/~engwft/hornbook%2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"/>
            <a:ext cx="1611923" cy="2667000"/>
          </a:xfrm>
          <a:prstGeom prst="rect">
            <a:avLst/>
          </a:prstGeom>
          <a:noFill/>
        </p:spPr>
      </p:pic>
      <p:pic>
        <p:nvPicPr>
          <p:cNvPr id="120836" name="Picture 4" descr="http://images.mises.org/DailyArticleImages/1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228600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Goudy Stout" pitchFamily="18" charset="0"/>
              </a:rPr>
              <a:t>New England- Economy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Free market economy- people are free to choose which goods and services to sell and buy</a:t>
            </a:r>
          </a:p>
          <a:p>
            <a:r>
              <a:rPr lang="en-US" dirty="0" smtClean="0"/>
              <a:t>Trade was at the center of the New England economy</a:t>
            </a:r>
          </a:p>
          <a:p>
            <a:pPr lvl="1"/>
            <a:r>
              <a:rPr lang="en-US" dirty="0" smtClean="0"/>
              <a:t>English government set up strict rules that they could only import and export with England and the colonies</a:t>
            </a:r>
          </a:p>
          <a:p>
            <a:r>
              <a:rPr lang="en-US" dirty="0" smtClean="0"/>
              <a:t>Little farming- hard winters and rocky land made it difficult</a:t>
            </a:r>
          </a:p>
          <a:p>
            <a:pPr lvl="1"/>
            <a:r>
              <a:rPr lang="en-US" dirty="0" smtClean="0"/>
              <a:t>Farmers began raising dairy cows and sheep</a:t>
            </a:r>
          </a:p>
          <a:p>
            <a:pPr lvl="1"/>
            <a:r>
              <a:rPr lang="en-US" dirty="0" smtClean="0"/>
              <a:t>Traded or sold surpluses of livestock, grain, wool,</a:t>
            </a:r>
          </a:p>
          <a:p>
            <a:pPr lvl="1">
              <a:buNone/>
            </a:pPr>
            <a:r>
              <a:rPr lang="en-US" dirty="0" smtClean="0"/>
              <a:t>    and firewood at port cities</a:t>
            </a:r>
          </a:p>
          <a:p>
            <a:pPr lvl="1">
              <a:buNone/>
            </a:pPr>
            <a:r>
              <a:rPr lang="en-US" dirty="0" smtClean="0"/>
              <a:t>*  Furs were also traded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21858" name="Picture 2" descr="http://t0.gstatic.com/images?q=tbn:ANd9GcQmvBGL-IV_6NRGUHIXg_Z8TqR0LmRkawFDqhJDXF74J1gatBPf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572000"/>
            <a:ext cx="2028825" cy="22574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0" y="6629400"/>
            <a:ext cx="22098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Goudy Stout" pitchFamily="18" charset="0"/>
              </a:rPr>
              <a:t>New England- Economy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Lumber-  important industry</a:t>
            </a:r>
          </a:p>
          <a:p>
            <a:pPr lvl="1"/>
            <a:r>
              <a:rPr lang="en-US" dirty="0" smtClean="0"/>
              <a:t>Used for naval stores to build ships</a:t>
            </a:r>
          </a:p>
          <a:p>
            <a:pPr lvl="1"/>
            <a:r>
              <a:rPr lang="en-US" dirty="0" smtClean="0"/>
              <a:t>Ships were strong and were sent to </a:t>
            </a:r>
          </a:p>
          <a:p>
            <a:pPr lvl="1">
              <a:buNone/>
            </a:pPr>
            <a:r>
              <a:rPr lang="en-US" dirty="0" smtClean="0"/>
              <a:t>    England</a:t>
            </a:r>
          </a:p>
          <a:p>
            <a:pPr lvl="1"/>
            <a:r>
              <a:rPr lang="en-US" dirty="0" smtClean="0"/>
              <a:t>Lumber was sent to England</a:t>
            </a:r>
          </a:p>
          <a:p>
            <a:r>
              <a:rPr lang="en-US" dirty="0" smtClean="0"/>
              <a:t>Fishing- also important for coastal towns</a:t>
            </a:r>
          </a:p>
          <a:p>
            <a:pPr lvl="1"/>
            <a:r>
              <a:rPr lang="en-US" dirty="0" smtClean="0"/>
              <a:t>Fish- cod, herring, mackerel</a:t>
            </a:r>
          </a:p>
          <a:p>
            <a:pPr lvl="1"/>
            <a:r>
              <a:rPr lang="en-US" dirty="0" smtClean="0"/>
              <a:t>Many fish- surplus was dried, packed in barrels, and sent to other colonies or England</a:t>
            </a:r>
          </a:p>
          <a:p>
            <a:r>
              <a:rPr lang="en-US" dirty="0" smtClean="0"/>
              <a:t>Whaling</a:t>
            </a:r>
          </a:p>
          <a:p>
            <a:pPr lvl="1"/>
            <a:r>
              <a:rPr lang="en-US" dirty="0" smtClean="0"/>
              <a:t>There were many whales off the coast</a:t>
            </a:r>
          </a:p>
          <a:p>
            <a:pPr lvl="1"/>
            <a:r>
              <a:rPr lang="en-US" dirty="0" smtClean="0"/>
              <a:t>Whalers cut up the whales and boiled the blubber to get oil, used for lamps</a:t>
            </a:r>
          </a:p>
          <a:p>
            <a:pPr lvl="1"/>
            <a:r>
              <a:rPr lang="en-US" dirty="0" smtClean="0"/>
              <a:t>Whales became scarce by the coast- whaling trips took longer and longer</a:t>
            </a:r>
          </a:p>
        </p:txBody>
      </p:sp>
      <p:pic>
        <p:nvPicPr>
          <p:cNvPr id="122882" name="Picture 2" descr="http://www.wreckhunter.net/images/whalin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914400"/>
            <a:ext cx="3200400" cy="2022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290</TotalTime>
  <Words>430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Human</vt:lpstr>
      <vt:lpstr>The  New England Colonies</vt:lpstr>
      <vt:lpstr>New England- Colonies</vt:lpstr>
      <vt:lpstr>New England- Geogrpahy</vt:lpstr>
      <vt:lpstr>New England- People </vt:lpstr>
      <vt:lpstr>New England- School</vt:lpstr>
      <vt:lpstr>New England- Economy</vt:lpstr>
      <vt:lpstr>New England- Economy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New England Colonies</dc:title>
  <dc:creator>Amanda</dc:creator>
  <cp:lastModifiedBy>Totten, Kelley</cp:lastModifiedBy>
  <cp:revision>9</cp:revision>
  <dcterms:created xsi:type="dcterms:W3CDTF">2011-11-09T01:40:34Z</dcterms:created>
  <dcterms:modified xsi:type="dcterms:W3CDTF">2013-12-02T20:24:43Z</dcterms:modified>
</cp:coreProperties>
</file>