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0" autoAdjust="0"/>
  </p:normalViewPr>
  <p:slideViewPr>
    <p:cSldViewPr>
      <p:cViewPr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32E22-89F8-45F9-9D3A-EABE5E0C512D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1D6BE-B112-4B78-BD2E-28DAAFDE0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7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1D6BE-B112-4B78-BD2E-28DAAFDE06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iagonal Stripe 12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1676400"/>
            <a:ext cx="7315200" cy="1362075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3148013"/>
            <a:ext cx="7315200" cy="1119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Wingdings" pitchFamily="2" charset="2"/>
              <a:buNone/>
              <a:defRPr sz="1800" kern="1200">
                <a:ln>
                  <a:noFill/>
                </a:ln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 anchorCtr="0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4468905" y="304800"/>
            <a:ext cx="3975847" cy="56388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alanced" dir="t"/>
            </a:scene3d>
            <a:sp3d>
              <a:extrusionClr>
                <a:schemeClr val="tx1">
                  <a:lumMod val="75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1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F6A5967-EEB7-4778-96E5-221A3589BC9B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4235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4235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B9594A4-35DF-49EF-BFB5-386B50C5B2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250" normalizeH="0" baseline="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20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8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Wingdings" pitchFamily="2" charset="2"/>
        <a:buChar char="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13colonies.mrdonn.org/colonial_southern_states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4582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Goudy Stout" pitchFamily="18" charset="0"/>
              </a:rPr>
              <a:t>The </a:t>
            </a:r>
            <a:br>
              <a:rPr lang="en-US" sz="3200" dirty="0" smtClean="0">
                <a:latin typeface="Goudy Stout" pitchFamily="18" charset="0"/>
              </a:rPr>
            </a:br>
            <a:r>
              <a:rPr lang="en-US" sz="3200" dirty="0" smtClean="0">
                <a:latin typeface="Goudy Stout" pitchFamily="18" charset="0"/>
              </a:rPr>
              <a:t>Southern Colonies</a:t>
            </a:r>
            <a:endParaRPr lang="en-US" sz="3200" dirty="0">
              <a:latin typeface="Goudy Stout" pitchFamily="18" charset="0"/>
            </a:endParaRPr>
          </a:p>
        </p:txBody>
      </p:sp>
      <p:pic>
        <p:nvPicPr>
          <p:cNvPr id="4" name="Picture 2" descr="http://13colonies.mrdonn.org/colonial_southern_states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114800" y="2590800"/>
            <a:ext cx="470646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oudy Stout" pitchFamily="18" charset="0"/>
              </a:rPr>
              <a:t>Southern Colonies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49424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/>
              <a:t>Maryland</a:t>
            </a:r>
          </a:p>
          <a:p>
            <a:pPr>
              <a:buNone/>
            </a:pPr>
            <a:r>
              <a:rPr lang="en-US" sz="4800" dirty="0" smtClean="0"/>
              <a:t>Virginia</a:t>
            </a:r>
          </a:p>
          <a:p>
            <a:pPr>
              <a:buNone/>
            </a:pPr>
            <a:r>
              <a:rPr lang="en-US" sz="4800" dirty="0" smtClean="0"/>
              <a:t>North Carolina</a:t>
            </a:r>
          </a:p>
          <a:p>
            <a:pPr>
              <a:buNone/>
            </a:pPr>
            <a:r>
              <a:rPr lang="en-US" sz="4800" dirty="0" smtClean="0"/>
              <a:t>South Carolina</a:t>
            </a:r>
          </a:p>
          <a:p>
            <a:pPr>
              <a:buNone/>
            </a:pPr>
            <a:r>
              <a:rPr lang="en-US" sz="4800" dirty="0" smtClean="0"/>
              <a:t>Georgia</a:t>
            </a:r>
            <a:endParaRPr lang="en-US" sz="4800" dirty="0"/>
          </a:p>
        </p:txBody>
      </p:sp>
      <p:pic>
        <p:nvPicPr>
          <p:cNvPr id="8194" name="Picture 2" descr="http://admin.bhbl.neric.org/~mmosall/ushistory/mapsgraphs/Southern%20Colon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7138" y="1295400"/>
            <a:ext cx="4044462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Goudy Stout" pitchFamily="18" charset="0"/>
              </a:rPr>
              <a:t>Southern Geography</a:t>
            </a:r>
            <a:endParaRPr lang="en-US" sz="36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*Located between the coastal plains and the Appalachian mountains</a:t>
            </a:r>
          </a:p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*rivers, bays, steep hills</a:t>
            </a:r>
          </a:p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*mild climate </a:t>
            </a:r>
          </a:p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	*land and weather was </a:t>
            </a:r>
          </a:p>
          <a:p>
            <a:pPr>
              <a:buNone/>
            </a:pPr>
            <a:r>
              <a:rPr lang="en-US" sz="2800" dirty="0" smtClean="0">
                <a:latin typeface="Century Gothic" pitchFamily="34" charset="0"/>
              </a:rPr>
              <a:t>	  good for farming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170" name="Picture 2" descr="http://admin.bhbl.neric.org/~mmosall/ushistory/mapsgraphs/Southern%20Colon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3286125" cy="433387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6629400" y="1905000"/>
            <a:ext cx="1066800" cy="289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2286000"/>
            <a:ext cx="1905000" cy="2057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Southern</a:t>
            </a:r>
            <a:r>
              <a:rPr lang="en-US" dirty="0" smtClean="0">
                <a:latin typeface="Goudy Stout" pitchFamily="18" charset="0"/>
              </a:rPr>
              <a:t> </a:t>
            </a:r>
            <a:r>
              <a:rPr lang="en-US" sz="4000" dirty="0" smtClean="0">
                <a:latin typeface="Goudy Stout" pitchFamily="18" charset="0"/>
              </a:rPr>
              <a:t>People 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447800"/>
            <a:ext cx="8229600" cy="4724400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en-US" sz="2400" dirty="0" smtClean="0">
                <a:latin typeface="Century Gothic" pitchFamily="34" charset="0"/>
              </a:rPr>
              <a:t>Plantations-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large farms that looked like villages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Far away from neighbors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Planters or plantation owners were the </a:t>
            </a:r>
          </a:p>
          <a:p>
            <a:pPr lvl="2">
              <a:buNone/>
            </a:pPr>
            <a:r>
              <a:rPr lang="en-US" sz="2400" dirty="0" smtClean="0">
                <a:latin typeface="Century Gothic" pitchFamily="34" charset="0"/>
              </a:rPr>
              <a:t>	richest people in the Southern colonies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Owners lived in large houses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The plantations had many buildings and many people who worked there growing crops and caring for the land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Most of the work was done by enslaved Africans</a:t>
            </a:r>
          </a:p>
          <a:p>
            <a:pPr>
              <a:buNone/>
            </a:pPr>
            <a:endParaRPr lang="en-US" sz="2400" dirty="0" smtClean="0">
              <a:latin typeface="Century Gothic" pitchFamily="34" charset="0"/>
            </a:endParaRPr>
          </a:p>
        </p:txBody>
      </p:sp>
      <p:pic>
        <p:nvPicPr>
          <p:cNvPr id="6146" name="Picture 2" descr="http://invention.smithsonian.org/centerpieces/whole_cloth/u2ei/u2images/act1/pla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"/>
            <a:ext cx="2381250" cy="1590675"/>
          </a:xfrm>
          <a:prstGeom prst="rect">
            <a:avLst/>
          </a:prstGeom>
          <a:noFill/>
        </p:spPr>
      </p:pic>
      <p:pic>
        <p:nvPicPr>
          <p:cNvPr id="6148" name="Picture 4" descr="http://cache2.artprintimages.com/p/LRG/30/3033/HBMBF00Z/art-print/row-of-slave-cabins-on-a-southern-plantation-1800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800" y="19050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Goudy Stout" pitchFamily="18" charset="0"/>
              </a:rPr>
              <a:t>Southern People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entury Gothic" pitchFamily="34" charset="0"/>
              </a:rPr>
              <a:t>Small Farms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People grew crops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Lived far from neighbors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Most of the colonists lived on small farms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Farmers did the work themselves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Lived in one story houses rather than mansions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entury Gothic" pitchFamily="34" charset="0"/>
              </a:rPr>
              <a:t>Most did not have slaves working the land, but if they did, they worked beside them</a:t>
            </a:r>
          </a:p>
          <a:p>
            <a:pPr lvl="1"/>
            <a:endParaRPr lang="en-US" sz="2000" dirty="0" smtClean="0">
              <a:latin typeface="Century Gothic" pitchFamily="34" charset="0"/>
            </a:endParaRPr>
          </a:p>
        </p:txBody>
      </p:sp>
      <p:pic>
        <p:nvPicPr>
          <p:cNvPr id="5122" name="Picture 2" descr="http://4.bp.blogspot.com/-7J2uOo3nG7A/TkQ_kXYqlAI/AAAAAAAAAXk/fg7s6NA_bRU/s1600/Colonial+Fa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143000"/>
            <a:ext cx="3318017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Goudy Stout" pitchFamily="18" charset="0"/>
              </a:rPr>
              <a:t>Southern </a:t>
            </a:r>
            <a:r>
              <a:rPr lang="en-US" sz="4000" dirty="0" smtClean="0">
                <a:latin typeface="Goudy Stout" pitchFamily="18" charset="0"/>
              </a:rPr>
              <a:t>Economy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Relied on farming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Mild climate and flat land made it possible to grow many different crops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Indigo- creates blue dye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Cotton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Tobacco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rice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Traded crops directly with Britain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rather than other colonies</a:t>
            </a:r>
          </a:p>
          <a:p>
            <a:pPr marL="228600" lvl="1">
              <a:buClrTx/>
              <a:buFont typeface="Wingdings" pitchFamily="2" charset="2"/>
              <a:buChar char="Ø"/>
            </a:pPr>
            <a:r>
              <a:rPr lang="en-US" sz="2000" dirty="0" smtClean="0">
                <a:latin typeface="Century Gothic" pitchFamily="34" charset="0"/>
              </a:rPr>
              <a:t>Plantation owners, merchants, and </a:t>
            </a:r>
          </a:p>
          <a:p>
            <a:pPr marL="228600" lvl="1">
              <a:buClrTx/>
              <a:buNone/>
            </a:pPr>
            <a:r>
              <a:rPr lang="en-US" sz="2000" dirty="0" smtClean="0">
                <a:latin typeface="Century Gothic" pitchFamily="34" charset="0"/>
              </a:rPr>
              <a:t>	traders depended on one another </a:t>
            </a:r>
          </a:p>
          <a:p>
            <a:pPr marL="228600" lvl="1">
              <a:buClrTx/>
              <a:buNone/>
            </a:pPr>
            <a:r>
              <a:rPr lang="en-US" sz="2000" dirty="0" smtClean="0">
                <a:latin typeface="Century Gothic" pitchFamily="34" charset="0"/>
              </a:rPr>
              <a:t>	for economic resources=  </a:t>
            </a:r>
          </a:p>
          <a:p>
            <a:pPr marL="228600" lvl="1">
              <a:buClrTx/>
              <a:buNone/>
            </a:pPr>
            <a:r>
              <a:rPr lang="en-US" sz="2000" dirty="0" smtClean="0">
                <a:latin typeface="Century Gothic" pitchFamily="34" charset="0"/>
              </a:rPr>
              <a:t>	interdependence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pPr lvl="1">
              <a:buNone/>
            </a:pPr>
            <a:endParaRPr lang="en-US" dirty="0"/>
          </a:p>
        </p:txBody>
      </p:sp>
      <p:pic>
        <p:nvPicPr>
          <p:cNvPr id="4098" name="Picture 2" descr="http://trek2thecolonies.wikispaces.com/file/view/economics_south.jpg/48757795/economics_sou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884" y="2667000"/>
            <a:ext cx="376591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Goudy Stout" pitchFamily="18" charset="0"/>
              </a:rPr>
              <a:t>Southern Economy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Cash Crops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entury Gothic" pitchFamily="34" charset="0"/>
              </a:rPr>
              <a:t>Virginia, Maryland, and </a:t>
            </a:r>
            <a:r>
              <a:rPr lang="en-US" dirty="0" smtClean="0">
                <a:latin typeface="Century Gothic" pitchFamily="34" charset="0"/>
              </a:rPr>
              <a:t>North Carolina- tobacco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Tobacco required many workers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After 7 years the crop would have used all the nutrients in the soil, so it required more land to be cleared, thus the need for a lot of land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entury Gothic" pitchFamily="34" charset="0"/>
              </a:rPr>
              <a:t>South Carolina and Georgia-   indigo and rice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land was too wet, enslaved Africans were able to grow rice. 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enslaved Africans made up a large part of the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On drier land, indigo grew- a blue dye used in </a:t>
            </a:r>
            <a:r>
              <a:rPr lang="en-US" dirty="0" err="1" smtClean="0">
                <a:latin typeface="Century Gothic" pitchFamily="34" charset="0"/>
              </a:rPr>
              <a:t>clothmaking</a:t>
            </a:r>
            <a:endParaRPr lang="en-US" sz="2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Industries-   farming, shipbuilding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Century Gothic" pitchFamily="34" charset="0"/>
              </a:rPr>
              <a:t>Plantations near rivers did best because they could ship their cro</a:t>
            </a:r>
            <a:r>
              <a:rPr lang="en-US" dirty="0" smtClean="0">
                <a:latin typeface="Century Gothic" pitchFamily="34" charset="0"/>
              </a:rPr>
              <a:t>ps more quickly and easily</a:t>
            </a:r>
            <a:endParaRPr lang="en-US" sz="20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Goudy Stout" pitchFamily="18" charset="0"/>
              </a:rPr>
              <a:t>Georgia</a:t>
            </a:r>
            <a:endParaRPr lang="en-US" sz="4000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912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Century Gothic" pitchFamily="34" charset="0"/>
              </a:rPr>
              <a:t>England, Spain, and France all claimed the land below </a:t>
            </a:r>
          </a:p>
          <a:p>
            <a:pPr lvl="1">
              <a:buNone/>
            </a:pPr>
            <a:r>
              <a:rPr lang="en-US" smtClean="0">
                <a:latin typeface="Century Gothic" pitchFamily="34" charset="0"/>
              </a:rPr>
              <a:t>	</a:t>
            </a:r>
            <a:r>
              <a:rPr lang="en-US" sz="1800" smtClean="0">
                <a:latin typeface="Century Gothic" pitchFamily="34" charset="0"/>
              </a:rPr>
              <a:t>South </a:t>
            </a:r>
            <a:r>
              <a:rPr lang="en-US" sz="1800" dirty="0" smtClean="0">
                <a:latin typeface="Century Gothic" pitchFamily="34" charset="0"/>
              </a:rPr>
              <a:t>Carolina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Century Gothic" pitchFamily="34" charset="0"/>
              </a:rPr>
              <a:t>King George of England wanted to send colonists there to start settling it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James Oglethorpe had an idea (and wrote a charter)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Send debtors (people who had been put in prison for owing money) to settle the new colony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Settlers would defend the land against other countries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Settlers would get a chance to start a new life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Called it Georgia in honor of the king</a:t>
            </a:r>
            <a:endParaRPr lang="en-US" sz="1800" dirty="0" smtClean="0">
              <a:latin typeface="Century Gothic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In 1733 the first group of colonists settled in Savannah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>
                <a:latin typeface="Century Gothic" pitchFamily="34" charset="0"/>
              </a:rPr>
              <a:t>At first colonists  were limited to small farms (no plantations) and slavery was not allowed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By 1751 Georgia’s leaders allowed slavery and as more enslaved Africans began working the farms, plantations were built</a:t>
            </a:r>
            <a:endParaRPr lang="en-US" sz="1800" dirty="0" smtClean="0">
              <a:latin typeface="Century Gothic" pitchFamily="34" charset="0"/>
            </a:endParaRPr>
          </a:p>
          <a:p>
            <a:pPr lvl="2">
              <a:buNone/>
            </a:pPr>
            <a:endParaRPr lang="en-US" sz="1600" dirty="0" smtClean="0">
              <a:latin typeface="Century Gothic" pitchFamily="34" charset="0"/>
            </a:endParaRPr>
          </a:p>
        </p:txBody>
      </p:sp>
      <p:pic>
        <p:nvPicPr>
          <p:cNvPr id="1026" name="Picture 2" descr="http://t2.gstatic.com/images?q=tbn:ANd9GcTt-xY3tpca30n5h_nQl6Q-YKlRx6WcefJEs6H9ybiilUWca7QyIY-wUyX6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276600"/>
            <a:ext cx="1368828" cy="1981200"/>
          </a:xfrm>
          <a:prstGeom prst="rect">
            <a:avLst/>
          </a:prstGeom>
          <a:noFill/>
        </p:spPr>
      </p:pic>
      <p:pic>
        <p:nvPicPr>
          <p:cNvPr id="4" name="Picture 4" descr="http://t0.gstatic.com/images?q=tbn:ANd9GcQhWBbjTb4KQtz5hAduRGSNTaAz3MNs812VodAwMESht8jTx4Pc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"/>
            <a:ext cx="142219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oudy Stout" pitchFamily="18" charset="0"/>
              </a:rPr>
              <a:t>Slavery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For more than 300 years traders brought millions of Africans to North America, South America, and the Caribbean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The firs t Africans arrived in Virginia in 1619 and were indentured servants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By the mid 1700’s slavery was made legal in every colony because workers were needed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A law was made stating that children born to slaves would also be enslaved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Families were broken apart and sold to different owners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In the south, most slaves worked on plantations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Slaves were treatment depended on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their owners but they were often beaten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and abused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entury Gothic" pitchFamily="34" charset="0"/>
              </a:rPr>
              <a:t>Slaves were not allowed to speak of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freedom but some would still try to 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escape</a:t>
            </a:r>
          </a:p>
        </p:txBody>
      </p:sp>
      <p:pic>
        <p:nvPicPr>
          <p:cNvPr id="1026" name="Picture 2" descr="http://www.bluesprint.org/images/Slavespickingcot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267200"/>
            <a:ext cx="3347078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1662</TotalTime>
  <Words>339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Slate</vt:lpstr>
      <vt:lpstr>The  Southern Colonies</vt:lpstr>
      <vt:lpstr>Southern Colonies</vt:lpstr>
      <vt:lpstr>Southern Geography</vt:lpstr>
      <vt:lpstr>Southern People </vt:lpstr>
      <vt:lpstr>Southern People</vt:lpstr>
      <vt:lpstr>Southern Economy</vt:lpstr>
      <vt:lpstr>Southern Economy</vt:lpstr>
      <vt:lpstr>Georgia</vt:lpstr>
      <vt:lpstr>Slavery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New England Colonies</dc:title>
  <dc:creator>Amanda</dc:creator>
  <cp:lastModifiedBy>Totten, Kelley</cp:lastModifiedBy>
  <cp:revision>99</cp:revision>
  <dcterms:created xsi:type="dcterms:W3CDTF">2011-11-09T01:40:34Z</dcterms:created>
  <dcterms:modified xsi:type="dcterms:W3CDTF">2013-12-02T20:25:11Z</dcterms:modified>
</cp:coreProperties>
</file>